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206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567D-FDCD-4BA3-AA67-098005160E7B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4B1C-813D-4BE2-866B-B16B5165EA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34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567D-FDCD-4BA3-AA67-098005160E7B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4B1C-813D-4BE2-866B-B16B5165EA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03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567D-FDCD-4BA3-AA67-098005160E7B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4B1C-813D-4BE2-866B-B16B5165EA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5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567D-FDCD-4BA3-AA67-098005160E7B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4B1C-813D-4BE2-866B-B16B5165EA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3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567D-FDCD-4BA3-AA67-098005160E7B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4B1C-813D-4BE2-866B-B16B5165EA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43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567D-FDCD-4BA3-AA67-098005160E7B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4B1C-813D-4BE2-866B-B16B5165EA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66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567D-FDCD-4BA3-AA67-098005160E7B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4B1C-813D-4BE2-866B-B16B5165EA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18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567D-FDCD-4BA3-AA67-098005160E7B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4B1C-813D-4BE2-866B-B16B5165EA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39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567D-FDCD-4BA3-AA67-098005160E7B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4B1C-813D-4BE2-866B-B16B5165EA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98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567D-FDCD-4BA3-AA67-098005160E7B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4B1C-813D-4BE2-866B-B16B5165EA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53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567D-FDCD-4BA3-AA67-098005160E7B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4B1C-813D-4BE2-866B-B16B5165EA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39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3A567D-FDCD-4BA3-AA67-098005160E7B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D34B1C-813D-4BE2-866B-B16B5165EA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8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649760-3CDB-3805-C57B-B4655EE9B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5919723-538A-35A7-1892-4D97D2F94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0872469"/>
            <a:ext cx="7382932" cy="1929131"/>
          </a:xfrm>
        </p:spPr>
        <p:txBody>
          <a:bodyPr>
            <a:normAutofit/>
          </a:bodyPr>
          <a:lstStyle/>
          <a:p>
            <a:r>
              <a:rPr lang="fr-FR" sz="3200" b="1" i="1" dirty="0"/>
              <a:t>Indiquez ici le lieu et la date de votre évènement</a:t>
            </a:r>
            <a:br>
              <a:rPr lang="fr-FR" sz="3200" b="1" i="1" dirty="0"/>
            </a:br>
            <a:r>
              <a:rPr lang="fr-FR" sz="3200" b="1" i="1" dirty="0"/>
              <a:t>Ajoutez votre logo</a:t>
            </a:r>
          </a:p>
        </p:txBody>
      </p:sp>
    </p:spTree>
    <p:extLst>
      <p:ext uri="{BB962C8B-B14F-4D97-AF65-F5344CB8AC3E}">
        <p14:creationId xmlns:p14="http://schemas.microsoft.com/office/powerpoint/2010/main" val="4494256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14</Words>
  <Application>Microsoft Office PowerPoint</Application>
  <PresentationFormat>A3 (297 x 420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Indiquez ici le lieu et la date de votre évènement Ajoutez votre logo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ROUSSEAU</dc:creator>
  <cp:lastModifiedBy>Clara ROUSSEAU</cp:lastModifiedBy>
  <cp:revision>1</cp:revision>
  <dcterms:created xsi:type="dcterms:W3CDTF">2026-02-27T09:05:20Z</dcterms:created>
  <dcterms:modified xsi:type="dcterms:W3CDTF">2026-02-27T09:07:43Z</dcterms:modified>
</cp:coreProperties>
</file>