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8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7C003D-89D3-8125-1A9B-4B768BE1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68362C-2373-46FA-B47F-D364E1C41765}"/>
              </a:ext>
            </a:extLst>
          </p:cNvPr>
          <p:cNvGrpSpPr/>
          <p:nvPr/>
        </p:nvGrpSpPr>
        <p:grpSpPr>
          <a:xfrm>
            <a:off x="1488172" y="0"/>
            <a:ext cx="4583655" cy="1685199"/>
            <a:chOff x="0" y="0"/>
            <a:chExt cx="1337922" cy="49189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6ABA55D-3669-B602-7EDD-DBC75581925C}"/>
                </a:ext>
              </a:extLst>
            </p:cNvPr>
            <p:cNvSpPr/>
            <p:nvPr/>
          </p:nvSpPr>
          <p:spPr>
            <a:xfrm>
              <a:off x="0" y="0"/>
              <a:ext cx="1337922" cy="491892"/>
            </a:xfrm>
            <a:custGeom>
              <a:avLst/>
              <a:gdLst/>
              <a:ahLst/>
              <a:cxnLst/>
              <a:rect l="l" t="t" r="r" b="b"/>
              <a:pathLst>
                <a:path w="1337922" h="491892">
                  <a:moveTo>
                    <a:pt x="0" y="0"/>
                  </a:moveTo>
                  <a:lnTo>
                    <a:pt x="1337922" y="0"/>
                  </a:lnTo>
                  <a:lnTo>
                    <a:pt x="1337922" y="491892"/>
                  </a:lnTo>
                  <a:lnTo>
                    <a:pt x="0" y="491892"/>
                  </a:lnTo>
                  <a:close/>
                </a:path>
              </a:pathLst>
            </a:custGeom>
            <a:solidFill>
              <a:srgbClr val="3EA5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26A7D9F-9321-61F7-942A-A38816DA8553}"/>
                </a:ext>
              </a:extLst>
            </p:cNvPr>
            <p:cNvSpPr txBox="1"/>
            <p:nvPr/>
          </p:nvSpPr>
          <p:spPr>
            <a:xfrm>
              <a:off x="0" y="-9525"/>
              <a:ext cx="1337922" cy="501417"/>
            </a:xfrm>
            <a:prstGeom prst="rect">
              <a:avLst/>
            </a:prstGeom>
          </p:spPr>
          <p:txBody>
            <a:bodyPr lIns="42894" tIns="42894" rIns="42894" bIns="42894" rtlCol="0" anchor="ctr"/>
            <a:lstStyle/>
            <a:p>
              <a:pPr algn="ctr">
                <a:lnSpc>
                  <a:spcPts val="1206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CEC98A2-51B0-B84C-7869-B4ED9AC06AFB}"/>
              </a:ext>
            </a:extLst>
          </p:cNvPr>
          <p:cNvGrpSpPr/>
          <p:nvPr/>
        </p:nvGrpSpPr>
        <p:grpSpPr>
          <a:xfrm>
            <a:off x="-3754785" y="-2712"/>
            <a:ext cx="7509570" cy="6231585"/>
            <a:chOff x="0" y="0"/>
            <a:chExt cx="2977030" cy="247039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AFF238D-702A-CDFB-86BC-2D942138C9D1}"/>
                </a:ext>
              </a:extLst>
            </p:cNvPr>
            <p:cNvSpPr/>
            <p:nvPr/>
          </p:nvSpPr>
          <p:spPr>
            <a:xfrm>
              <a:off x="0" y="0"/>
              <a:ext cx="2977030" cy="2470397"/>
            </a:xfrm>
            <a:custGeom>
              <a:avLst/>
              <a:gdLst/>
              <a:ahLst/>
              <a:cxnLst/>
              <a:rect l="l" t="t" r="r" b="b"/>
              <a:pathLst>
                <a:path w="2977030" h="2470397">
                  <a:moveTo>
                    <a:pt x="1488515" y="2470397"/>
                  </a:moveTo>
                  <a:lnTo>
                    <a:pt x="2977030" y="0"/>
                  </a:lnTo>
                  <a:lnTo>
                    <a:pt x="0" y="0"/>
                  </a:lnTo>
                  <a:lnTo>
                    <a:pt x="1488515" y="2470397"/>
                  </a:lnTo>
                  <a:close/>
                </a:path>
              </a:pathLst>
            </a:custGeom>
            <a:solidFill>
              <a:srgbClr val="3EA5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9DA3E00-6AB8-220F-A739-6FFD700DCA77}"/>
                </a:ext>
              </a:extLst>
            </p:cNvPr>
            <p:cNvSpPr txBox="1"/>
            <p:nvPr/>
          </p:nvSpPr>
          <p:spPr>
            <a:xfrm>
              <a:off x="465161" y="166932"/>
              <a:ext cx="2046708" cy="1156495"/>
            </a:xfrm>
            <a:prstGeom prst="rect">
              <a:avLst/>
            </a:prstGeom>
          </p:spPr>
          <p:txBody>
            <a:bodyPr lIns="42894" tIns="42894" rIns="42894" bIns="42894" rtlCol="0" anchor="ctr"/>
            <a:lstStyle/>
            <a:p>
              <a:pPr algn="ctr">
                <a:lnSpc>
                  <a:spcPts val="1206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90C465E-1335-D0DA-A648-47CEECFC2009}"/>
              </a:ext>
            </a:extLst>
          </p:cNvPr>
          <p:cNvGrpSpPr/>
          <p:nvPr/>
        </p:nvGrpSpPr>
        <p:grpSpPr>
          <a:xfrm>
            <a:off x="3805215" y="0"/>
            <a:ext cx="7509570" cy="6228873"/>
            <a:chOff x="0" y="0"/>
            <a:chExt cx="2977030" cy="246932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AE76575-F79F-7532-A6E5-20BCF39A5B81}"/>
                </a:ext>
              </a:extLst>
            </p:cNvPr>
            <p:cNvSpPr/>
            <p:nvPr/>
          </p:nvSpPr>
          <p:spPr>
            <a:xfrm>
              <a:off x="0" y="0"/>
              <a:ext cx="2977030" cy="2469322"/>
            </a:xfrm>
            <a:custGeom>
              <a:avLst/>
              <a:gdLst/>
              <a:ahLst/>
              <a:cxnLst/>
              <a:rect l="l" t="t" r="r" b="b"/>
              <a:pathLst>
                <a:path w="2977030" h="2469322">
                  <a:moveTo>
                    <a:pt x="1488515" y="2469322"/>
                  </a:moveTo>
                  <a:lnTo>
                    <a:pt x="2977030" y="0"/>
                  </a:lnTo>
                  <a:lnTo>
                    <a:pt x="0" y="0"/>
                  </a:lnTo>
                  <a:lnTo>
                    <a:pt x="1488515" y="2469322"/>
                  </a:lnTo>
                  <a:close/>
                </a:path>
              </a:pathLst>
            </a:custGeom>
            <a:solidFill>
              <a:srgbClr val="3EA5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4976E2B-DEFC-F298-090B-EAA84291DDBF}"/>
                </a:ext>
              </a:extLst>
            </p:cNvPr>
            <p:cNvSpPr txBox="1"/>
            <p:nvPr/>
          </p:nvSpPr>
          <p:spPr>
            <a:xfrm>
              <a:off x="465161" y="166855"/>
              <a:ext cx="2046708" cy="1155996"/>
            </a:xfrm>
            <a:prstGeom prst="rect">
              <a:avLst/>
            </a:prstGeom>
          </p:spPr>
          <p:txBody>
            <a:bodyPr lIns="42894" tIns="42894" rIns="42894" bIns="42894" rtlCol="0" anchor="ctr"/>
            <a:lstStyle/>
            <a:p>
              <a:pPr algn="ctr">
                <a:lnSpc>
                  <a:spcPts val="1206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4E5A730-ACFF-DCCA-D423-12E39FE7F6BD}"/>
              </a:ext>
            </a:extLst>
          </p:cNvPr>
          <p:cNvGrpSpPr/>
          <p:nvPr/>
        </p:nvGrpSpPr>
        <p:grpSpPr>
          <a:xfrm>
            <a:off x="2125246" y="450334"/>
            <a:ext cx="3309508" cy="1789370"/>
            <a:chOff x="0" y="0"/>
            <a:chExt cx="966011" cy="6355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0615966-449F-1EEE-63FE-17C71575D231}"/>
                </a:ext>
              </a:extLst>
            </p:cNvPr>
            <p:cNvSpPr/>
            <p:nvPr/>
          </p:nvSpPr>
          <p:spPr>
            <a:xfrm>
              <a:off x="0" y="0"/>
              <a:ext cx="966011" cy="635500"/>
            </a:xfrm>
            <a:custGeom>
              <a:avLst/>
              <a:gdLst/>
              <a:ahLst/>
              <a:cxnLst/>
              <a:rect l="l" t="t" r="r" b="b"/>
              <a:pathLst>
                <a:path w="966011" h="635500">
                  <a:moveTo>
                    <a:pt x="73083" y="0"/>
                  </a:moveTo>
                  <a:lnTo>
                    <a:pt x="892929" y="0"/>
                  </a:lnTo>
                  <a:cubicBezTo>
                    <a:pt x="933291" y="0"/>
                    <a:pt x="966011" y="32720"/>
                    <a:pt x="966011" y="73083"/>
                  </a:cubicBezTo>
                  <a:lnTo>
                    <a:pt x="966011" y="562417"/>
                  </a:lnTo>
                  <a:cubicBezTo>
                    <a:pt x="966011" y="581800"/>
                    <a:pt x="958312" y="600389"/>
                    <a:pt x="944606" y="614095"/>
                  </a:cubicBezTo>
                  <a:cubicBezTo>
                    <a:pt x="930900" y="627800"/>
                    <a:pt x="912311" y="635500"/>
                    <a:pt x="892929" y="635500"/>
                  </a:cubicBezTo>
                  <a:lnTo>
                    <a:pt x="73083" y="635500"/>
                  </a:lnTo>
                  <a:cubicBezTo>
                    <a:pt x="32720" y="635500"/>
                    <a:pt x="0" y="602780"/>
                    <a:pt x="0" y="562417"/>
                  </a:cubicBezTo>
                  <a:lnTo>
                    <a:pt x="0" y="73083"/>
                  </a:lnTo>
                  <a:cubicBezTo>
                    <a:pt x="0" y="32720"/>
                    <a:pt x="32720" y="0"/>
                    <a:pt x="730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9506F0A-1F67-EA40-2E43-1FDDD5C001E0}"/>
                </a:ext>
              </a:extLst>
            </p:cNvPr>
            <p:cNvSpPr txBox="1"/>
            <p:nvPr/>
          </p:nvSpPr>
          <p:spPr>
            <a:xfrm>
              <a:off x="0" y="0"/>
              <a:ext cx="966011" cy="635500"/>
            </a:xfrm>
            <a:prstGeom prst="rect">
              <a:avLst/>
            </a:prstGeom>
          </p:spPr>
          <p:txBody>
            <a:bodyPr lIns="42894" tIns="42894" rIns="42894" bIns="42894" rtlCol="0" anchor="ctr"/>
            <a:lstStyle/>
            <a:p>
              <a:pPr algn="ctr">
                <a:lnSpc>
                  <a:spcPts val="1174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2E5A1C5B-CE30-41E0-B826-07E488ACCB18}"/>
              </a:ext>
            </a:extLst>
          </p:cNvPr>
          <p:cNvSpPr/>
          <p:nvPr/>
        </p:nvSpPr>
        <p:spPr>
          <a:xfrm flipH="1">
            <a:off x="-2" y="7324807"/>
            <a:ext cx="7556502" cy="3368593"/>
          </a:xfrm>
          <a:custGeom>
            <a:avLst/>
            <a:gdLst/>
            <a:ahLst/>
            <a:cxnLst/>
            <a:rect l="l" t="t" r="r" b="b"/>
            <a:pathLst>
              <a:path w="14588938" h="3391928">
                <a:moveTo>
                  <a:pt x="14588938" y="0"/>
                </a:moveTo>
                <a:lnTo>
                  <a:pt x="0" y="0"/>
                </a:lnTo>
                <a:lnTo>
                  <a:pt x="0" y="3391928"/>
                </a:lnTo>
                <a:lnTo>
                  <a:pt x="14588938" y="3391928"/>
                </a:lnTo>
                <a:lnTo>
                  <a:pt x="145889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39" t="-1" r="-90827" b="-1522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566DE71-F268-DB46-FF21-841C1C249D6B}"/>
              </a:ext>
            </a:extLst>
          </p:cNvPr>
          <p:cNvGrpSpPr/>
          <p:nvPr/>
        </p:nvGrpSpPr>
        <p:grpSpPr>
          <a:xfrm>
            <a:off x="-3182180" y="1384300"/>
            <a:ext cx="11299317" cy="6955002"/>
            <a:chOff x="-3182180" y="1868499"/>
            <a:chExt cx="11299317" cy="6955002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6FACC15-4FC5-3229-AD7E-B81FAE1F0F61}"/>
                </a:ext>
              </a:extLst>
            </p:cNvPr>
            <p:cNvSpPr/>
            <p:nvPr/>
          </p:nvSpPr>
          <p:spPr>
            <a:xfrm flipH="1">
              <a:off x="2994157" y="2576822"/>
              <a:ext cx="3321494" cy="5251373"/>
            </a:xfrm>
            <a:custGeom>
              <a:avLst/>
              <a:gdLst/>
              <a:ahLst/>
              <a:cxnLst/>
              <a:rect l="l" t="t" r="r" b="b"/>
              <a:pathLst>
                <a:path w="3321494" h="5251373">
                  <a:moveTo>
                    <a:pt x="3321494" y="0"/>
                  </a:moveTo>
                  <a:lnTo>
                    <a:pt x="0" y="0"/>
                  </a:lnTo>
                  <a:lnTo>
                    <a:pt x="0" y="5251373"/>
                  </a:lnTo>
                  <a:lnTo>
                    <a:pt x="3321494" y="5251373"/>
                  </a:lnTo>
                  <a:lnTo>
                    <a:pt x="3321494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214121B-3AC3-32D2-F64B-48566BCCE697}"/>
                </a:ext>
              </a:extLst>
            </p:cNvPr>
            <p:cNvSpPr/>
            <p:nvPr/>
          </p:nvSpPr>
          <p:spPr>
            <a:xfrm>
              <a:off x="1118836" y="2431203"/>
              <a:ext cx="3750642" cy="5164396"/>
            </a:xfrm>
            <a:custGeom>
              <a:avLst/>
              <a:gdLst/>
              <a:ahLst/>
              <a:cxnLst/>
              <a:rect l="l" t="t" r="r" b="b"/>
              <a:pathLst>
                <a:path w="3750642" h="5164396">
                  <a:moveTo>
                    <a:pt x="0" y="0"/>
                  </a:moveTo>
                  <a:lnTo>
                    <a:pt x="3750642" y="0"/>
                  </a:lnTo>
                  <a:lnTo>
                    <a:pt x="3750642" y="5164396"/>
                  </a:lnTo>
                  <a:lnTo>
                    <a:pt x="0" y="516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8E9A304-D48C-FB51-858D-085D6C00ED02}"/>
                </a:ext>
              </a:extLst>
            </p:cNvPr>
            <p:cNvSpPr/>
            <p:nvPr/>
          </p:nvSpPr>
          <p:spPr>
            <a:xfrm>
              <a:off x="-3182180" y="1868499"/>
              <a:ext cx="9246736" cy="6419472"/>
            </a:xfrm>
            <a:custGeom>
              <a:avLst/>
              <a:gdLst/>
              <a:ahLst/>
              <a:cxnLst/>
              <a:rect l="l" t="t" r="r" b="b"/>
              <a:pathLst>
                <a:path w="9246736" h="6419472">
                  <a:moveTo>
                    <a:pt x="0" y="0"/>
                  </a:moveTo>
                  <a:lnTo>
                    <a:pt x="9246736" y="0"/>
                  </a:lnTo>
                  <a:lnTo>
                    <a:pt x="9246736" y="6419471"/>
                  </a:lnTo>
                  <a:lnTo>
                    <a:pt x="0" y="6419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100" r="-2100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98BC438-4557-D35B-4115-EC110EEECBE6}"/>
                </a:ext>
              </a:extLst>
            </p:cNvPr>
            <p:cNvSpPr/>
            <p:nvPr/>
          </p:nvSpPr>
          <p:spPr>
            <a:xfrm>
              <a:off x="-270701" y="4805279"/>
              <a:ext cx="2192747" cy="3008916"/>
            </a:xfrm>
            <a:custGeom>
              <a:avLst/>
              <a:gdLst/>
              <a:ahLst/>
              <a:cxnLst/>
              <a:rect l="l" t="t" r="r" b="b"/>
              <a:pathLst>
                <a:path w="2192747" h="3008916">
                  <a:moveTo>
                    <a:pt x="0" y="0"/>
                  </a:moveTo>
                  <a:lnTo>
                    <a:pt x="2192747" y="0"/>
                  </a:lnTo>
                  <a:lnTo>
                    <a:pt x="2192747" y="3008916"/>
                  </a:lnTo>
                  <a:lnTo>
                    <a:pt x="0" y="3008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CDB27A7-8A53-7665-E49D-49F0C3B868B5}"/>
                </a:ext>
              </a:extLst>
            </p:cNvPr>
            <p:cNvSpPr/>
            <p:nvPr/>
          </p:nvSpPr>
          <p:spPr>
            <a:xfrm>
              <a:off x="3391048" y="4001784"/>
              <a:ext cx="2994973" cy="4286186"/>
            </a:xfrm>
            <a:custGeom>
              <a:avLst/>
              <a:gdLst/>
              <a:ahLst/>
              <a:cxnLst/>
              <a:rect l="l" t="t" r="r" b="b"/>
              <a:pathLst>
                <a:path w="2994973" h="4286186">
                  <a:moveTo>
                    <a:pt x="0" y="0"/>
                  </a:moveTo>
                  <a:lnTo>
                    <a:pt x="2994972" y="0"/>
                  </a:lnTo>
                  <a:lnTo>
                    <a:pt x="2994972" y="4286186"/>
                  </a:lnTo>
                  <a:lnTo>
                    <a:pt x="0" y="4286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F89ED29-382C-8C27-102D-54CCEE673461}"/>
                </a:ext>
              </a:extLst>
            </p:cNvPr>
            <p:cNvSpPr/>
            <p:nvPr/>
          </p:nvSpPr>
          <p:spPr>
            <a:xfrm flipH="1">
              <a:off x="4654904" y="2850419"/>
              <a:ext cx="3462233" cy="4963775"/>
            </a:xfrm>
            <a:custGeom>
              <a:avLst/>
              <a:gdLst/>
              <a:ahLst/>
              <a:cxnLst/>
              <a:rect l="l" t="t" r="r" b="b"/>
              <a:pathLst>
                <a:path w="3462233" h="4963775">
                  <a:moveTo>
                    <a:pt x="3462233" y="0"/>
                  </a:moveTo>
                  <a:lnTo>
                    <a:pt x="0" y="0"/>
                  </a:lnTo>
                  <a:lnTo>
                    <a:pt x="0" y="4963776"/>
                  </a:lnTo>
                  <a:lnTo>
                    <a:pt x="3462233" y="4963776"/>
                  </a:lnTo>
                  <a:lnTo>
                    <a:pt x="3462233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A08E7AF-FD2D-ACDD-DEB4-E1D84B90E57E}"/>
                </a:ext>
              </a:extLst>
            </p:cNvPr>
            <p:cNvSpPr/>
            <p:nvPr/>
          </p:nvSpPr>
          <p:spPr>
            <a:xfrm>
              <a:off x="695660" y="3527137"/>
              <a:ext cx="3528703" cy="5296364"/>
            </a:xfrm>
            <a:custGeom>
              <a:avLst/>
              <a:gdLst/>
              <a:ahLst/>
              <a:cxnLst/>
              <a:rect l="l" t="t" r="r" b="b"/>
              <a:pathLst>
                <a:path w="3528703" h="5296364">
                  <a:moveTo>
                    <a:pt x="0" y="0"/>
                  </a:moveTo>
                  <a:lnTo>
                    <a:pt x="3528703" y="0"/>
                  </a:lnTo>
                  <a:lnTo>
                    <a:pt x="3528703" y="5296364"/>
                  </a:lnTo>
                  <a:lnTo>
                    <a:pt x="0" y="5296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2B5F8958-8ACA-6ECE-576E-8B4F618B7E8F}"/>
              </a:ext>
            </a:extLst>
          </p:cNvPr>
          <p:cNvSpPr/>
          <p:nvPr/>
        </p:nvSpPr>
        <p:spPr>
          <a:xfrm>
            <a:off x="5819295" y="9458913"/>
            <a:ext cx="1711354" cy="1210719"/>
          </a:xfrm>
          <a:custGeom>
            <a:avLst/>
            <a:gdLst/>
            <a:ahLst/>
            <a:cxnLst/>
            <a:rect l="l" t="t" r="r" b="b"/>
            <a:pathLst>
              <a:path w="1711354" h="1210719">
                <a:moveTo>
                  <a:pt x="0" y="0"/>
                </a:moveTo>
                <a:lnTo>
                  <a:pt x="1711354" y="0"/>
                </a:lnTo>
                <a:lnTo>
                  <a:pt x="1711354" y="1210720"/>
                </a:lnTo>
                <a:lnTo>
                  <a:pt x="0" y="1210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D5E51CCF-EF97-DDE3-78EC-2830B271EC9E}"/>
              </a:ext>
            </a:extLst>
          </p:cNvPr>
          <p:cNvSpPr/>
          <p:nvPr/>
        </p:nvSpPr>
        <p:spPr>
          <a:xfrm>
            <a:off x="4345058" y="9336684"/>
            <a:ext cx="1616084" cy="1319326"/>
          </a:xfrm>
          <a:custGeom>
            <a:avLst/>
            <a:gdLst/>
            <a:ahLst/>
            <a:cxnLst/>
            <a:rect l="l" t="t" r="r" b="b"/>
            <a:pathLst>
              <a:path w="1592427" h="1913081">
                <a:moveTo>
                  <a:pt x="0" y="0"/>
                </a:moveTo>
                <a:lnTo>
                  <a:pt x="1592427" y="0"/>
                </a:lnTo>
                <a:lnTo>
                  <a:pt x="1592427" y="1913082"/>
                </a:lnTo>
                <a:lnTo>
                  <a:pt x="0" y="1913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b="-53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A1B212D-13F2-8AE3-D33D-AC97E6CC243E}"/>
              </a:ext>
            </a:extLst>
          </p:cNvPr>
          <p:cNvSpPr txBox="1"/>
          <p:nvPr/>
        </p:nvSpPr>
        <p:spPr>
          <a:xfrm>
            <a:off x="552080" y="9012206"/>
            <a:ext cx="325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AJOUTER ICI LA DATE, LE LIEU ET LE THEME DE VOTRE EVENEMENT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38834B8-7730-88A2-14D7-1A4F38ECC0EC}"/>
              </a:ext>
            </a:extLst>
          </p:cNvPr>
          <p:cNvSpPr txBox="1"/>
          <p:nvPr/>
        </p:nvSpPr>
        <p:spPr>
          <a:xfrm>
            <a:off x="4720581" y="8146771"/>
            <a:ext cx="248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AJOUTER ICI LE LOGO DE VOTRE STRUCTURE</a:t>
            </a:r>
          </a:p>
        </p:txBody>
      </p:sp>
      <p:pic>
        <p:nvPicPr>
          <p:cNvPr id="22" name="Image 21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A87A90FB-B337-9CD2-536B-0EFAAD0418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6" y="512338"/>
            <a:ext cx="2855175" cy="19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 A4 - JEDS 2025</dc:title>
  <dc:creator>Clara ROUSSEAU</dc:creator>
  <cp:lastModifiedBy>Clara ROUSSEAU</cp:lastModifiedBy>
  <cp:revision>5</cp:revision>
  <dcterms:created xsi:type="dcterms:W3CDTF">2006-08-16T00:00:00Z</dcterms:created>
  <dcterms:modified xsi:type="dcterms:W3CDTF">2025-03-19T15:22:33Z</dcterms:modified>
  <dc:identifier>DAGdfj3jNuA</dc:identifier>
</cp:coreProperties>
</file>